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86" r:id="rId6"/>
    <p:sldId id="261" r:id="rId7"/>
    <p:sldId id="287" r:id="rId8"/>
    <p:sldId id="289" r:id="rId9"/>
    <p:sldId id="274" r:id="rId10"/>
    <p:sldId id="275" r:id="rId11"/>
    <p:sldId id="276" r:id="rId12"/>
    <p:sldId id="277" r:id="rId13"/>
    <p:sldId id="278" r:id="rId14"/>
  </p:sldIdLst>
  <p:sldSz cx="9144000" cy="5143500" type="screen16x9"/>
  <p:notesSz cx="6858000" cy="9144000"/>
  <p:embeddedFontLst>
    <p:embeddedFont>
      <p:font typeface="Mali SemiBold" charset="-34"/>
      <p:regular r:id="rId16"/>
      <p:bold r:id="rId17"/>
      <p:italic r:id="rId18"/>
      <p:boldItalic r:id="rId19"/>
    </p:embeddedFont>
    <p:embeddedFont>
      <p:font typeface="Nunito Light" charset="0"/>
      <p:regular r:id="rId20"/>
      <p:bold r:id="rId21"/>
      <p:italic r:id="rId22"/>
      <p:boldItalic r:id="rId23"/>
    </p:embeddedFont>
    <p:embeddedFont>
      <p:font typeface="Mali" charset="-34"/>
      <p:regular r:id="rId24"/>
      <p:bold r:id="rId25"/>
      <p:italic r:id="rId26"/>
      <p:boldItalic r:id="rId27"/>
    </p:embeddedFont>
    <p:embeddedFont>
      <p:font typeface="Nunito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3012D6-A502-4CA3-84E1-ECCC778641CF}">
  <a:tblStyle styleId="{513012D6-A502-4CA3-84E1-ECCC778641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6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432884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63769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70574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42610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022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39186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4807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9397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04113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097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47647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99206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63096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ransition spd="slow" advTm="5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 advTm="5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ransition spd="slow" advTm="5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 advTm="5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"/>
          <p:cNvSpPr txBox="1">
            <a:spLocks noGrp="1"/>
          </p:cNvSpPr>
          <p:nvPr>
            <p:ph type="body" idx="1"/>
          </p:nvPr>
        </p:nvSpPr>
        <p:spPr>
          <a:xfrm>
            <a:off x="457200" y="3872904"/>
            <a:ext cx="8229600" cy="3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38" name="Google Shape;638;p1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639" name="Google Shape;639;p10"/>
          <p:cNvGrpSpPr/>
          <p:nvPr/>
        </p:nvGrpSpPr>
        <p:grpSpPr>
          <a:xfrm flipH="1">
            <a:off x="3794023" y="4335120"/>
            <a:ext cx="1555943" cy="4055797"/>
            <a:chOff x="1494773" y="4335120"/>
            <a:chExt cx="1555943" cy="4055797"/>
          </a:xfrm>
        </p:grpSpPr>
        <p:grpSp>
          <p:nvGrpSpPr>
            <p:cNvPr id="640" name="Google Shape;640;p10"/>
            <p:cNvGrpSpPr/>
            <p:nvPr/>
          </p:nvGrpSpPr>
          <p:grpSpPr>
            <a:xfrm flipH="1">
              <a:off x="2783668" y="4335120"/>
              <a:ext cx="267048" cy="4055797"/>
              <a:chOff x="1447800" y="152400"/>
              <a:chExt cx="318597" cy="4838699"/>
            </a:xfrm>
          </p:grpSpPr>
          <p:sp>
            <p:nvSpPr>
              <p:cNvPr id="641" name="Google Shape;641;p10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2" name="Google Shape;64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3" name="Google Shape;643;p10"/>
            <p:cNvGrpSpPr/>
            <p:nvPr/>
          </p:nvGrpSpPr>
          <p:grpSpPr>
            <a:xfrm flipH="1">
              <a:off x="2599550" y="4335120"/>
              <a:ext cx="267048" cy="4055797"/>
              <a:chOff x="1600200" y="152400"/>
              <a:chExt cx="318597" cy="4838699"/>
            </a:xfrm>
          </p:grpSpPr>
          <p:sp>
            <p:nvSpPr>
              <p:cNvPr id="644" name="Google Shape;644;p10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5" name="Google Shape;645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6" name="Google Shape;646;p10"/>
            <p:cNvGrpSpPr/>
            <p:nvPr/>
          </p:nvGrpSpPr>
          <p:grpSpPr>
            <a:xfrm flipH="1">
              <a:off x="2415362" y="4335120"/>
              <a:ext cx="267048" cy="4055797"/>
              <a:chOff x="533400" y="152400"/>
              <a:chExt cx="318597" cy="4838699"/>
            </a:xfrm>
          </p:grpSpPr>
          <p:sp>
            <p:nvSpPr>
              <p:cNvPr id="647" name="Google Shape;647;p10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8" name="Google Shape;64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9" name="Google Shape;649;p10"/>
            <p:cNvGrpSpPr/>
            <p:nvPr/>
          </p:nvGrpSpPr>
          <p:grpSpPr>
            <a:xfrm flipH="1">
              <a:off x="2231244" y="4335120"/>
              <a:ext cx="267048" cy="4055797"/>
              <a:chOff x="685800" y="152400"/>
              <a:chExt cx="318597" cy="4838699"/>
            </a:xfrm>
          </p:grpSpPr>
          <p:sp>
            <p:nvSpPr>
              <p:cNvPr id="650" name="Google Shape;650;p10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1" name="Google Shape;651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2" name="Google Shape;652;p10"/>
            <p:cNvGrpSpPr/>
            <p:nvPr/>
          </p:nvGrpSpPr>
          <p:grpSpPr>
            <a:xfrm flipH="1">
              <a:off x="2047127" y="4335120"/>
              <a:ext cx="267048" cy="4055797"/>
              <a:chOff x="838200" y="152400"/>
              <a:chExt cx="318597" cy="4838699"/>
            </a:xfrm>
          </p:grpSpPr>
          <p:sp>
            <p:nvSpPr>
              <p:cNvPr id="653" name="Google Shape;653;p10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4" name="Google Shape;65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5" name="Google Shape;655;p10"/>
            <p:cNvGrpSpPr/>
            <p:nvPr/>
          </p:nvGrpSpPr>
          <p:grpSpPr>
            <a:xfrm flipH="1">
              <a:off x="1863009" y="4335120"/>
              <a:ext cx="267048" cy="4055797"/>
              <a:chOff x="990600" y="152400"/>
              <a:chExt cx="318597" cy="4838699"/>
            </a:xfrm>
          </p:grpSpPr>
          <p:sp>
            <p:nvSpPr>
              <p:cNvPr id="656" name="Google Shape;656;p10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7" name="Google Shape;65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8" name="Google Shape;658;p10"/>
            <p:cNvGrpSpPr/>
            <p:nvPr/>
          </p:nvGrpSpPr>
          <p:grpSpPr>
            <a:xfrm flipH="1">
              <a:off x="1679037" y="4335120"/>
              <a:ext cx="267048" cy="4055797"/>
              <a:chOff x="3663063" y="152400"/>
              <a:chExt cx="318597" cy="4838699"/>
            </a:xfrm>
          </p:grpSpPr>
          <p:sp>
            <p:nvSpPr>
              <p:cNvPr id="659" name="Google Shape;659;p10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0" name="Google Shape;660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1" name="Google Shape;661;p10"/>
            <p:cNvGrpSpPr/>
            <p:nvPr/>
          </p:nvGrpSpPr>
          <p:grpSpPr>
            <a:xfrm flipH="1">
              <a:off x="1494773" y="4335120"/>
              <a:ext cx="267048" cy="4055797"/>
              <a:chOff x="1295400" y="152400"/>
              <a:chExt cx="318597" cy="4838699"/>
            </a:xfrm>
          </p:grpSpPr>
          <p:sp>
            <p:nvSpPr>
              <p:cNvPr id="662" name="Google Shape;662;p10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3" name="Google Shape;66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ransition spd="slow" advTm="5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Tm="5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Dark paper">
  <p:cSld name="BLANK_1_1_1">
    <p:bg>
      <p:bgPr>
        <a:solidFill>
          <a:schemeClr val="accent5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1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 advTm="5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6" r:id="rId5"/>
    <p:sldLayoutId id="2147483659" r:id="rId6"/>
    <p:sldLayoutId id="2147483660" r:id="rId7"/>
  </p:sldLayoutIdLst>
  <p:transition spd="slow" advTm="50">
    <p:wheel spokes="8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381000" y="435429"/>
            <a:ext cx="8382000" cy="16437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CAMBRIAN PUBLIC SCHOOL KANKE ROAD, </a:t>
            </a:r>
            <a:br>
              <a:rPr lang="en-US" sz="4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RANCHI</a:t>
            </a:r>
            <a:endParaRPr sz="4600" b="1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" name="Google Shape;768;p15"/>
          <p:cNvSpPr/>
          <p:nvPr/>
        </p:nvSpPr>
        <p:spPr>
          <a:xfrm rot="10800000">
            <a:off x="3793882" y="1363173"/>
            <a:ext cx="1556240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5"/>
          <p:cNvSpPr/>
          <p:nvPr/>
        </p:nvSpPr>
        <p:spPr>
          <a:xfrm rot="10800000">
            <a:off x="828992" y="2811998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CPS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114550"/>
            <a:ext cx="2324100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motivational-eventwav_Gy-BJIS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34"/>
          <p:cNvSpPr txBox="1">
            <a:spLocks noGrp="1"/>
          </p:cNvSpPr>
          <p:nvPr>
            <p:ph type="body" idx="4294967295"/>
          </p:nvPr>
        </p:nvSpPr>
        <p:spPr>
          <a:xfrm>
            <a:off x="1202374" y="1637881"/>
            <a:ext cx="5122225" cy="118570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None/>
            </a:pP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Slavery is worst even if it bears beautiful names.</a:t>
            </a:r>
            <a:endParaRPr sz="3000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Mali SemiBold"/>
              <a:cs typeface="Times New Roman" pitchFamily="18" charset="0"/>
              <a:sym typeface="Mali SemiBold"/>
            </a:endParaRPr>
          </a:p>
        </p:txBody>
      </p:sp>
      <p:sp>
        <p:nvSpPr>
          <p:cNvPr id="984" name="Google Shape;984;p34"/>
          <p:cNvSpPr/>
          <p:nvPr/>
        </p:nvSpPr>
        <p:spPr>
          <a:xfrm>
            <a:off x="53361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5" name="Google Shape;985;p3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grpSp>
        <p:nvGrpSpPr>
          <p:cNvPr id="986" name="Google Shape;986;p34"/>
          <p:cNvGrpSpPr/>
          <p:nvPr/>
        </p:nvGrpSpPr>
        <p:grpSpPr>
          <a:xfrm>
            <a:off x="5663787" y="514248"/>
            <a:ext cx="2988803" cy="4396359"/>
            <a:chOff x="3008050" y="405756"/>
            <a:chExt cx="3561492" cy="5238750"/>
          </a:xfrm>
        </p:grpSpPr>
        <p:sp>
          <p:nvSpPr>
            <p:cNvPr id="987" name="Google Shape;987;p34"/>
            <p:cNvSpPr/>
            <p:nvPr/>
          </p:nvSpPr>
          <p:spPr>
            <a:xfrm>
              <a:off x="4043867" y="405756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1" name="Google Shape;991;p34"/>
          <p:cNvSpPr/>
          <p:nvPr/>
        </p:nvSpPr>
        <p:spPr>
          <a:xfrm>
            <a:off x="457200" y="248920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719" y="895350"/>
            <a:ext cx="2019717" cy="3606312"/>
          </a:xfrm>
          <a:prstGeom prst="rect">
            <a:avLst/>
          </a:prstGeom>
        </p:spPr>
      </p:pic>
      <p:sp>
        <p:nvSpPr>
          <p:cNvPr id="12" name="Google Shape;807;p20"/>
          <p:cNvSpPr txBox="1">
            <a:spLocks/>
          </p:cNvSpPr>
          <p:nvPr/>
        </p:nvSpPr>
        <p:spPr>
          <a:xfrm>
            <a:off x="829000" y="110533"/>
            <a:ext cx="5267000" cy="137662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THOUGHTS FOR EDUCATION BY MAULANA ABUL KALAM AZAD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ransition spd="slow" advClick="0" advTm="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35"/>
          <p:cNvSpPr/>
          <p:nvPr/>
        </p:nvSpPr>
        <p:spPr>
          <a:xfrm>
            <a:off x="50764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7" name="Google Shape;997;p3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grpSp>
        <p:nvGrpSpPr>
          <p:cNvPr id="998" name="Google Shape;998;p35"/>
          <p:cNvGrpSpPr/>
          <p:nvPr/>
        </p:nvGrpSpPr>
        <p:grpSpPr>
          <a:xfrm>
            <a:off x="5855763" y="707120"/>
            <a:ext cx="2736410" cy="4222433"/>
            <a:chOff x="2112475" y="238125"/>
            <a:chExt cx="3395050" cy="5238750"/>
          </a:xfrm>
        </p:grpSpPr>
        <p:sp>
          <p:nvSpPr>
            <p:cNvPr id="999" name="Google Shape;999;p35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3" name="Google Shape;1003;p35"/>
          <p:cNvSpPr/>
          <p:nvPr/>
        </p:nvSpPr>
        <p:spPr>
          <a:xfrm>
            <a:off x="415439" y="210595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5"/>
          <p:cNvSpPr txBox="1">
            <a:spLocks noGrp="1"/>
          </p:cNvSpPr>
          <p:nvPr>
            <p:ph type="body" idx="4294967295"/>
          </p:nvPr>
        </p:nvSpPr>
        <p:spPr>
          <a:xfrm>
            <a:off x="1202375" y="1962150"/>
            <a:ext cx="4392882" cy="168477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just">
              <a:buNone/>
            </a:pPr>
            <a:r>
              <a:rPr lang="en-US" sz="3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“Be more dedicated to making solid achievements than in running after swift but synthetic happiness”.</a:t>
            </a:r>
            <a:endParaRPr lang="en-US" sz="3000" dirty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Google Shape;807;p20"/>
          <p:cNvSpPr txBox="1">
            <a:spLocks/>
          </p:cNvSpPr>
          <p:nvPr/>
        </p:nvSpPr>
        <p:spPr>
          <a:xfrm>
            <a:off x="829000" y="110533"/>
            <a:ext cx="5267000" cy="137662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THOUGHTS FOR EDUCATION BY MAULANA ABUL KALAM AZAD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12" name="Picture 11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080407"/>
            <a:ext cx="2561546" cy="3448050"/>
          </a:xfrm>
          <a:prstGeom prst="rect">
            <a:avLst/>
          </a:prstGeom>
        </p:spPr>
      </p:pic>
    </p:spTree>
  </p:cSld>
  <p:clrMapOvr>
    <a:masterClrMapping/>
  </p:clrMapOvr>
  <p:transition spd="slow" advClick="0" advTm="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1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36"/>
          <p:cNvSpPr/>
          <p:nvPr/>
        </p:nvSpPr>
        <p:spPr>
          <a:xfrm>
            <a:off x="4627675" y="1380888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0" name="Google Shape;1010;p3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grpSp>
        <p:nvGrpSpPr>
          <p:cNvPr id="1011" name="Google Shape;1011;p36"/>
          <p:cNvGrpSpPr/>
          <p:nvPr/>
        </p:nvGrpSpPr>
        <p:grpSpPr>
          <a:xfrm>
            <a:off x="4122824" y="1241104"/>
            <a:ext cx="4542205" cy="2661224"/>
            <a:chOff x="1177450" y="241631"/>
            <a:chExt cx="6173152" cy="3616776"/>
          </a:xfrm>
        </p:grpSpPr>
        <p:sp>
          <p:nvSpPr>
            <p:cNvPr id="1012" name="Google Shape;1012;p36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6" name="Google Shape;1016;p36"/>
          <p:cNvSpPr/>
          <p:nvPr/>
        </p:nvSpPr>
        <p:spPr>
          <a:xfrm>
            <a:off x="385666" y="29149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6"/>
          <p:cNvSpPr txBox="1">
            <a:spLocks noGrp="1"/>
          </p:cNvSpPr>
          <p:nvPr>
            <p:ph type="body" idx="4294967295"/>
          </p:nvPr>
        </p:nvSpPr>
        <p:spPr>
          <a:xfrm>
            <a:off x="1202374" y="1496524"/>
            <a:ext cx="2988625" cy="283598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buNone/>
            </a:pPr>
            <a:r>
              <a:rPr lang="en-US" sz="3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“To succeed in your mission, you must have single minded devotion to your goal”.</a:t>
            </a:r>
            <a:endParaRPr sz="30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Google Shape;807;p20"/>
          <p:cNvSpPr txBox="1">
            <a:spLocks/>
          </p:cNvSpPr>
          <p:nvPr/>
        </p:nvSpPr>
        <p:spPr>
          <a:xfrm>
            <a:off x="829000" y="110533"/>
            <a:ext cx="5267000" cy="137662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THOUGHTS FOR EDUCATION BY MAULANA ABUL KALAM AZAD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12" name="Picture 11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086" y="1393372"/>
            <a:ext cx="3494314" cy="2231572"/>
          </a:xfrm>
          <a:prstGeom prst="rect">
            <a:avLst/>
          </a:prstGeom>
        </p:spPr>
      </p:pic>
    </p:spTree>
  </p:cSld>
  <p:clrMapOvr>
    <a:masterClrMapping/>
  </p:clrMapOvr>
  <p:transition spd="slow" advClick="0" advTm="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1023" name="Google Shape;1023;p37"/>
          <p:cNvSpPr txBox="1">
            <a:spLocks noGrp="1"/>
          </p:cNvSpPr>
          <p:nvPr>
            <p:ph type="ctrTitle" idx="4294967295"/>
          </p:nvPr>
        </p:nvSpPr>
        <p:spPr>
          <a:xfrm>
            <a:off x="2492829" y="1807029"/>
            <a:ext cx="4452257" cy="140425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latin typeface="Times New Roman" pitchFamily="18" charset="0"/>
                <a:cs typeface="Times New Roman" pitchFamily="18" charset="0"/>
              </a:rPr>
              <a:t>Thank you for watching this presentation!</a:t>
            </a:r>
            <a:endParaRPr sz="6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Google Shape;1025;p37"/>
          <p:cNvSpPr/>
          <p:nvPr/>
        </p:nvSpPr>
        <p:spPr>
          <a:xfrm>
            <a:off x="401292" y="4641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 advClick="0" advTm="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134725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latin typeface="Times New Roman" pitchFamily="18" charset="0"/>
                <a:cs typeface="Times New Roman" pitchFamily="18" charset="0"/>
              </a:rPr>
              <a:t>CELEBRATING NATIONAL EDUCATION DAY</a:t>
            </a:r>
            <a:endParaRPr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6" name="Google Shape;776;p16"/>
          <p:cNvSpPr txBox="1">
            <a:spLocks noGrp="1"/>
          </p:cNvSpPr>
          <p:nvPr>
            <p:ph type="body" idx="1"/>
          </p:nvPr>
        </p:nvSpPr>
        <p:spPr>
          <a:xfrm>
            <a:off x="327377" y="1952978"/>
            <a:ext cx="3973689" cy="28204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REMEMBERING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MAULANA ABUL  KALAM AZAD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8" name="Picture 7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599" y="1952978"/>
            <a:ext cx="3987801" cy="2980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2000"/>
                                        <p:tgtEl>
                                          <p:spTgt spid="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2000"/>
                                        <p:tgtEl>
                                          <p:spTgt spid="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277675" y="315685"/>
            <a:ext cx="6593700" cy="94705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latin typeface="Times New Roman" pitchFamily="18" charset="0"/>
                <a:cs typeface="Times New Roman" pitchFamily="18" charset="0"/>
              </a:rPr>
              <a:t>ABOUT MAULANA ABUL KALAM AZAD</a:t>
            </a:r>
            <a:endParaRPr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4" name="Google Shape;784;p17"/>
          <p:cNvSpPr txBox="1">
            <a:spLocks noGrp="1"/>
          </p:cNvSpPr>
          <p:nvPr>
            <p:ph type="subTitle" idx="4294967295"/>
          </p:nvPr>
        </p:nvSpPr>
        <p:spPr>
          <a:xfrm>
            <a:off x="4332514" y="1240970"/>
            <a:ext cx="4463142" cy="34725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buNone/>
            </a:pPr>
            <a:r>
              <a:rPr lang="en-US" sz="23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He was an Indian scholar, Islamic theologian, independence activist and senior leader of the Indian National Congress during the Indian Independence Movement. </a:t>
            </a:r>
          </a:p>
          <a:p>
            <a:pPr algn="just">
              <a:buNone/>
            </a:pPr>
            <a:r>
              <a:rPr lang="en-US" sz="23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He was independent India’s first education minister and his birthday, </a:t>
            </a:r>
            <a:r>
              <a:rPr lang="en-US" sz="23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300" baseline="30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3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November, is celebrated as National Education Day.</a:t>
            </a:r>
          </a:p>
          <a:p>
            <a:pPr algn="just"/>
            <a:endParaRPr lang="en-US" sz="23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5" name="Google Shape;785;p1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07" y="1360714"/>
            <a:ext cx="3383280" cy="3570515"/>
          </a:xfrm>
          <a:prstGeom prst="rect">
            <a:avLst/>
          </a:prstGeom>
        </p:spPr>
      </p:pic>
    </p:spTree>
  </p:cSld>
  <p:clrMapOvr>
    <a:masterClrMapping/>
  </p:clrMapOvr>
  <p:transition spd="slow" advClick="0" advTm="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10972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624078" indent="-514350" algn="l">
              <a:buNone/>
            </a:pPr>
            <a:r>
              <a:rPr lang="en-US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	“Educationists should build the capacities of the spirit of inquiry, creativity, entrepreneurial and moral leadership among students and become their role model”.</a:t>
            </a:r>
          </a:p>
        </p:txBody>
      </p:sp>
      <p:sp>
        <p:nvSpPr>
          <p:cNvPr id="801" name="Google Shape;801;p1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802" name="Google Shape;802;p19"/>
          <p:cNvSpPr/>
          <p:nvPr/>
        </p:nvSpPr>
        <p:spPr>
          <a:xfrm rot="10800000">
            <a:off x="4868642" y="2921173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807;p20"/>
          <p:cNvSpPr txBox="1">
            <a:spLocks/>
          </p:cNvSpPr>
          <p:nvPr/>
        </p:nvSpPr>
        <p:spPr>
          <a:xfrm>
            <a:off x="1580445" y="526700"/>
            <a:ext cx="6310488" cy="89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THOUGHTS FOR EDUCATION BY MAULANA ABUL KALAM AZAD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ransition spd="slow" advClick="0" advTm="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16459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624078" indent="-514350" algn="just">
              <a:buNone/>
            </a:pPr>
            <a:r>
              <a:rPr lang="en-US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	“Education is basic to the creation as an atmosphere in which human beings can meet one another in a plane of friendship and equality”.</a:t>
            </a: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1" name="Google Shape;801;p1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802" name="Google Shape;802;p19"/>
          <p:cNvSpPr/>
          <p:nvPr/>
        </p:nvSpPr>
        <p:spPr>
          <a:xfrm rot="10800000">
            <a:off x="4868642" y="2921173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807;p20"/>
          <p:cNvSpPr txBox="1">
            <a:spLocks/>
          </p:cNvSpPr>
          <p:nvPr/>
        </p:nvSpPr>
        <p:spPr>
          <a:xfrm>
            <a:off x="1512710" y="526700"/>
            <a:ext cx="6107290" cy="118872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THOUGHTS FOR EDUCATION BY MAULANA ABUL KALAM AZAD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ransition spd="slow" advClick="0" advTm="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73152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THOUGHTS FOR EDUCATION BY MAULANA ABUL KALAM AZAD</a:t>
            </a:r>
            <a:endParaRPr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4188177" y="1352550"/>
            <a:ext cx="3849511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	“Every individual has a right to an education that will enable him to develop his faculties and live a full human life”</a:t>
            </a:r>
          </a:p>
          <a:p>
            <a:pPr algn="just"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✘"/>
            </a:pPr>
            <a:endParaRPr sz="2800"/>
          </a:p>
        </p:txBody>
      </p:sp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5" name="Picture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56" y="1388533"/>
            <a:ext cx="3951149" cy="3352800"/>
          </a:xfrm>
          <a:prstGeom prst="rect">
            <a:avLst/>
          </a:prstGeom>
        </p:spPr>
      </p:pic>
    </p:spTree>
  </p:cSld>
  <p:clrMapOvr>
    <a:masterClrMapping/>
  </p:clrMapOvr>
  <p:transition spd="slow" advClick="0" advTm="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73152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THOUGHTS FOR EDUCATION BY MAULANA ABUL KALAM AZAD</a:t>
            </a:r>
            <a:endParaRPr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383822" y="1352549"/>
            <a:ext cx="3883378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buNone/>
            </a:pPr>
            <a:r>
              <a:rPr lang="en-US" sz="2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	“Education imparted by heart can bring revolution in the society”.</a:t>
            </a:r>
          </a:p>
          <a:p>
            <a:pPr algn="just">
              <a:buNone/>
            </a:pPr>
            <a:r>
              <a:rPr lang="en-US" sz="2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	“Climbing to the top demands strength, whether it is the top of Mount Everest or to the top of your career”.</a:t>
            </a: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✘"/>
            </a:pPr>
            <a:endParaRPr sz="2600"/>
          </a:p>
        </p:txBody>
      </p:sp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5" name="Picture 4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44" y="1388533"/>
            <a:ext cx="3397956" cy="3362536"/>
          </a:xfrm>
          <a:prstGeom prst="rect">
            <a:avLst/>
          </a:prstGeom>
        </p:spPr>
      </p:pic>
    </p:spTree>
  </p:cSld>
  <p:clrMapOvr>
    <a:masterClrMapping/>
  </p:clrMapOvr>
  <p:transition spd="slow" advClick="0" advTm="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73152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THOUGHTS FOR EDUCATION BY MAULANA ABUL KALAM AZAD</a:t>
            </a:r>
            <a:endParaRPr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" name="Google Shape;808;p20"/>
          <p:cNvSpPr txBox="1">
            <a:spLocks noGrp="1"/>
          </p:cNvSpPr>
          <p:nvPr>
            <p:ph type="body" idx="1"/>
          </p:nvPr>
        </p:nvSpPr>
        <p:spPr>
          <a:xfrm>
            <a:off x="4343400" y="1352549"/>
            <a:ext cx="33877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None/>
            </a:pPr>
            <a:r>
              <a:rPr lang="en-US" sz="3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	“Teaching by tongue can be perspired but by good deed can stay stronger”.</a:t>
            </a: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✘"/>
            </a:pPr>
            <a:endParaRPr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" name="Google Shape;809;p2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6" name="Picture 5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57349"/>
            <a:ext cx="4190999" cy="2880784"/>
          </a:xfrm>
          <a:prstGeom prst="rect">
            <a:avLst/>
          </a:prstGeom>
        </p:spPr>
      </p:pic>
    </p:spTree>
  </p:cSld>
  <p:clrMapOvr>
    <a:masterClrMapping/>
  </p:clrMapOvr>
  <p:transition spd="slow" advClick="0" advTm="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429000" y="514350"/>
            <a:ext cx="5050971" cy="1418075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“As a child of God, I am greater than anything that can happen to me”.</a:t>
            </a:r>
            <a:endParaRPr lang="en-US" sz="3600" b="1" dirty="0">
              <a:solidFill>
                <a:schemeClr val="lt1"/>
              </a:solidFill>
              <a:latin typeface="Times New Roman" pitchFamily="18" charset="0"/>
              <a:ea typeface="Nunito"/>
              <a:cs typeface="Times New Roman" pitchFamily="18" charset="0"/>
              <a:sym typeface="Nunito"/>
            </a:endParaRPr>
          </a:p>
        </p:txBody>
      </p:sp>
      <p:pic>
        <p:nvPicPr>
          <p:cNvPr id="7" name="Picture 6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1950"/>
            <a:ext cx="2830286" cy="4352925"/>
          </a:xfrm>
          <a:prstGeom prst="rect">
            <a:avLst/>
          </a:prstGeom>
        </p:spPr>
      </p:pic>
    </p:spTree>
  </p:cSld>
  <p:clrMapOvr>
    <a:masterClrMapping/>
  </p:clrMapOvr>
  <p:transition spd="slow" advClick="0" advTm="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197</Words>
  <Application>Microsoft Office PowerPoint</Application>
  <PresentationFormat>On-screen Show (16:9)</PresentationFormat>
  <Paragraphs>37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Times New Roman</vt:lpstr>
      <vt:lpstr>Mali SemiBold</vt:lpstr>
      <vt:lpstr>Nunito Light</vt:lpstr>
      <vt:lpstr>Mali</vt:lpstr>
      <vt:lpstr>Nunito</vt:lpstr>
      <vt:lpstr>Calibri</vt:lpstr>
      <vt:lpstr>Ely template</vt:lpstr>
      <vt:lpstr>CAMBRIAN PUBLIC SCHOOL KANKE ROAD,  RANCHI</vt:lpstr>
      <vt:lpstr>CELEBRATING NATIONAL EDUCATION DAY</vt:lpstr>
      <vt:lpstr>ABOUT MAULANA ABUL KALAM AZAD</vt:lpstr>
      <vt:lpstr>Slide 4</vt:lpstr>
      <vt:lpstr>Slide 5</vt:lpstr>
      <vt:lpstr>THOUGHTS FOR EDUCATION BY MAULANA ABUL KALAM AZAD</vt:lpstr>
      <vt:lpstr>THOUGHTS FOR EDUCATION BY MAULANA ABUL KALAM AZAD</vt:lpstr>
      <vt:lpstr>THOUGHTS FOR EDUCATION BY MAULANA ABUL KALAM AZAD</vt:lpstr>
      <vt:lpstr>“As a child of God, I am greater than anything that can happen to me”.</vt:lpstr>
      <vt:lpstr>Slide 10</vt:lpstr>
      <vt:lpstr>Slide 11</vt:lpstr>
      <vt:lpstr>Slide 12</vt:lpstr>
      <vt:lpstr>Thank you for watching this presentation!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CAMBRIAN PUBLIC SCHOOL KANKE ROAD, RANCHI</dc:title>
  <dc:creator>user</dc:creator>
  <cp:lastModifiedBy>user</cp:lastModifiedBy>
  <cp:revision>19</cp:revision>
  <dcterms:modified xsi:type="dcterms:W3CDTF">2020-11-08T17:29:55Z</dcterms:modified>
</cp:coreProperties>
</file>